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0" r:id="rId13"/>
    <p:sldId id="26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6" d="100"/>
          <a:sy n="116" d="100"/>
        </p:scale>
        <p:origin x="3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73062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2722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E61764-4EB3-4827-85DC-2E9642BA707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475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793233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E61764-4EB3-4827-85DC-2E9642BA707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7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574797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59383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254154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74190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145505-4217-4667-A8D3-6149C8B8E07D}"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298472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228421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145505-4217-4667-A8D3-6149C8B8E07D}"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28299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145505-4217-4667-A8D3-6149C8B8E07D}"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01230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45505-4217-4667-A8D3-6149C8B8E07D}"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295823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231834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145505-4217-4667-A8D3-6149C8B8E07D}"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E61764-4EB3-4827-85DC-2E9642BA707B}" type="slidenum">
              <a:rPr lang="en-US" smtClean="0"/>
              <a:t>‹#›</a:t>
            </a:fld>
            <a:endParaRPr lang="en-US"/>
          </a:p>
        </p:txBody>
      </p:sp>
    </p:spTree>
    <p:extLst>
      <p:ext uri="{BB962C8B-B14F-4D97-AF65-F5344CB8AC3E}">
        <p14:creationId xmlns:p14="http://schemas.microsoft.com/office/powerpoint/2010/main" val="133518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145505-4217-4667-A8D3-6149C8B8E07D}" type="datetimeFigureOut">
              <a:rPr lang="en-US" smtClean="0"/>
              <a:t>4/1/2020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E61764-4EB3-4827-85DC-2E9642BA707B}" type="slidenum">
              <a:rPr lang="en-US" smtClean="0"/>
              <a:t>‹#›</a:t>
            </a:fld>
            <a:endParaRPr lang="en-US"/>
          </a:p>
        </p:txBody>
      </p:sp>
    </p:spTree>
    <p:extLst>
      <p:ext uri="{BB962C8B-B14F-4D97-AF65-F5344CB8AC3E}">
        <p14:creationId xmlns:p14="http://schemas.microsoft.com/office/powerpoint/2010/main" val="263128785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69527" y="980400"/>
            <a:ext cx="7871252" cy="1446550"/>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a-IR" sz="8800" dirty="0" smtClean="0">
                <a:latin typeface="Aparajita" panose="020B0604020202020204" pitchFamily="34" charset="0"/>
                <a:cs typeface="B Davat" panose="00000400000000000000" pitchFamily="2" charset="-78"/>
              </a:rPr>
              <a:t>بسم الله الرحمن الرحیم</a:t>
            </a:r>
            <a:endParaRPr lang="en-US" sz="8800" dirty="0">
              <a:latin typeface="Aparajita" panose="020B0604020202020204" pitchFamily="34" charset="0"/>
              <a:cs typeface="B Davat" panose="00000400000000000000" pitchFamily="2" charset="-78"/>
            </a:endParaRPr>
          </a:p>
        </p:txBody>
      </p:sp>
      <p:sp>
        <p:nvSpPr>
          <p:cNvPr id="5" name="TextBox 4"/>
          <p:cNvSpPr txBox="1"/>
          <p:nvPr/>
        </p:nvSpPr>
        <p:spPr>
          <a:xfrm>
            <a:off x="1935891" y="4426399"/>
            <a:ext cx="5486400" cy="584775"/>
          </a:xfrm>
          <a:prstGeom prst="rect">
            <a:avLst/>
          </a:prstGeom>
          <a:noFill/>
        </p:spPr>
        <p:txBody>
          <a:bodyPr wrap="square" rtlCol="0">
            <a:spAutoFit/>
          </a:bodyPr>
          <a:lstStyle/>
          <a:p>
            <a:r>
              <a:rPr lang="fa-IR" sz="3200" dirty="0" smtClean="0">
                <a:solidFill>
                  <a:srgbClr val="FF0000"/>
                </a:solidFill>
                <a:latin typeface="Microsoft New Tai Lue" panose="020B0502040204020203" pitchFamily="34" charset="0"/>
              </a:rPr>
              <a:t>جزوه درس اصول سرپرستی </a:t>
            </a:r>
            <a:endParaRPr lang="en-US" sz="3200" dirty="0">
              <a:solidFill>
                <a:srgbClr val="FF0000"/>
              </a:solidFill>
              <a:latin typeface="Microsoft New Tai Lue" panose="020B0502040204020203" pitchFamily="34" charset="0"/>
              <a:cs typeface="Microsoft New Tai Lue" panose="020B0502040204020203" pitchFamily="34" charset="0"/>
            </a:endParaRPr>
          </a:p>
        </p:txBody>
      </p:sp>
      <p:sp>
        <p:nvSpPr>
          <p:cNvPr id="6" name="TextBox 5"/>
          <p:cNvSpPr txBox="1"/>
          <p:nvPr/>
        </p:nvSpPr>
        <p:spPr>
          <a:xfrm>
            <a:off x="2842054" y="5165125"/>
            <a:ext cx="4786183" cy="523220"/>
          </a:xfrm>
          <a:prstGeom prst="rect">
            <a:avLst/>
          </a:prstGeom>
          <a:noFill/>
        </p:spPr>
        <p:txBody>
          <a:bodyPr wrap="square" rtlCol="0">
            <a:spAutoFit/>
          </a:bodyPr>
          <a:lstStyle/>
          <a:p>
            <a:pPr algn="just"/>
            <a:r>
              <a:rPr lang="fa-IR" sz="2800" dirty="0" smtClean="0">
                <a:solidFill>
                  <a:srgbClr val="002060"/>
                </a:solidFill>
                <a:cs typeface="B Davat" panose="00000400000000000000" pitchFamily="2" charset="-78"/>
              </a:rPr>
              <a:t>مدرس:سید بهمن حسن پور</a:t>
            </a:r>
            <a:endParaRPr lang="en-US" sz="2800" dirty="0">
              <a:solidFill>
                <a:srgbClr val="002060"/>
              </a:solidFill>
              <a:cs typeface="B Davat" panose="00000400000000000000" pitchFamily="2" charset="-78"/>
            </a:endParaRPr>
          </a:p>
        </p:txBody>
      </p:sp>
    </p:spTree>
    <p:extLst>
      <p:ext uri="{BB962C8B-B14F-4D97-AF65-F5344CB8AC3E}">
        <p14:creationId xmlns:p14="http://schemas.microsoft.com/office/powerpoint/2010/main" val="36729994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575"/>
          <a:stretch/>
        </p:blipFill>
        <p:spPr>
          <a:xfrm rot="178293">
            <a:off x="3911682" y="181021"/>
            <a:ext cx="3994723" cy="6309550"/>
          </a:xfrm>
          <a:prstGeom prst="rect">
            <a:avLst/>
          </a:prstGeom>
        </p:spPr>
      </p:pic>
    </p:spTree>
    <p:extLst>
      <p:ext uri="{BB962C8B-B14F-4D97-AF65-F5344CB8AC3E}">
        <p14:creationId xmlns:p14="http://schemas.microsoft.com/office/powerpoint/2010/main" val="2984685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138" y="222480"/>
            <a:ext cx="4230268" cy="6437811"/>
          </a:xfrm>
          <a:prstGeom prst="rect">
            <a:avLst/>
          </a:prstGeom>
        </p:spPr>
      </p:pic>
    </p:spTree>
    <p:extLst>
      <p:ext uri="{BB962C8B-B14F-4D97-AF65-F5344CB8AC3E}">
        <p14:creationId xmlns:p14="http://schemas.microsoft.com/office/powerpoint/2010/main" val="152691298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1" r="8704"/>
          <a:stretch/>
        </p:blipFill>
        <p:spPr>
          <a:xfrm rot="164910">
            <a:off x="4143631" y="422073"/>
            <a:ext cx="3789407" cy="6205267"/>
          </a:xfrm>
          <a:prstGeom prst="rect">
            <a:avLst/>
          </a:prstGeom>
        </p:spPr>
      </p:pic>
    </p:spTree>
    <p:extLst>
      <p:ext uri="{BB962C8B-B14F-4D97-AF65-F5344CB8AC3E}">
        <p14:creationId xmlns:p14="http://schemas.microsoft.com/office/powerpoint/2010/main" val="864143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7698">
            <a:off x="4122450" y="332541"/>
            <a:ext cx="4065962" cy="6278324"/>
          </a:xfrm>
          <a:prstGeom prst="rect">
            <a:avLst/>
          </a:prstGeom>
        </p:spPr>
      </p:pic>
    </p:spTree>
    <p:extLst>
      <p:ext uri="{BB962C8B-B14F-4D97-AF65-F5344CB8AC3E}">
        <p14:creationId xmlns:p14="http://schemas.microsoft.com/office/powerpoint/2010/main" val="33192772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97"/>
          <a:stretch/>
        </p:blipFill>
        <p:spPr>
          <a:xfrm rot="176631">
            <a:off x="4157737" y="296886"/>
            <a:ext cx="4038860" cy="6373698"/>
          </a:xfrm>
          <a:prstGeom prst="rect">
            <a:avLst/>
          </a:prstGeom>
        </p:spPr>
      </p:pic>
    </p:spTree>
    <p:extLst>
      <p:ext uri="{BB962C8B-B14F-4D97-AF65-F5344CB8AC3E}">
        <p14:creationId xmlns:p14="http://schemas.microsoft.com/office/powerpoint/2010/main" val="3023164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764">
            <a:off x="4105022" y="264495"/>
            <a:ext cx="4231670" cy="6231037"/>
          </a:xfrm>
          <a:prstGeom prst="rect">
            <a:avLst/>
          </a:prstGeom>
        </p:spPr>
      </p:pic>
    </p:spTree>
    <p:extLst>
      <p:ext uri="{BB962C8B-B14F-4D97-AF65-F5344CB8AC3E}">
        <p14:creationId xmlns:p14="http://schemas.microsoft.com/office/powerpoint/2010/main" val="17844542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3640" y="247135"/>
            <a:ext cx="4314353" cy="6383163"/>
          </a:xfrm>
        </p:spPr>
      </p:pic>
    </p:spTree>
    <p:extLst>
      <p:ext uri="{BB962C8B-B14F-4D97-AF65-F5344CB8AC3E}">
        <p14:creationId xmlns:p14="http://schemas.microsoft.com/office/powerpoint/2010/main" val="466800626"/>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80946">
            <a:off x="4062404" y="156550"/>
            <a:ext cx="4087530" cy="6165602"/>
          </a:xfrm>
          <a:prstGeom prst="rect">
            <a:avLst/>
          </a:prstGeom>
        </p:spPr>
      </p:pic>
    </p:spTree>
    <p:extLst>
      <p:ext uri="{BB962C8B-B14F-4D97-AF65-F5344CB8AC3E}">
        <p14:creationId xmlns:p14="http://schemas.microsoft.com/office/powerpoint/2010/main" val="70761579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8292" y="255373"/>
            <a:ext cx="4075459" cy="6281351"/>
          </a:xfrm>
          <a:prstGeom prst="rect">
            <a:avLst/>
          </a:prstGeom>
        </p:spPr>
      </p:pic>
    </p:spTree>
    <p:extLst>
      <p:ext uri="{BB962C8B-B14F-4D97-AF65-F5344CB8AC3E}">
        <p14:creationId xmlns:p14="http://schemas.microsoft.com/office/powerpoint/2010/main" val="13236766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1124" y="248033"/>
            <a:ext cx="4047244" cy="6255740"/>
          </a:xfrm>
          <a:prstGeom prst="rect">
            <a:avLst/>
          </a:prstGeom>
        </p:spPr>
      </p:pic>
    </p:spTree>
    <p:extLst>
      <p:ext uri="{BB962C8B-B14F-4D97-AF65-F5344CB8AC3E}">
        <p14:creationId xmlns:p14="http://schemas.microsoft.com/office/powerpoint/2010/main" val="128328876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551" y="1136820"/>
            <a:ext cx="11162273" cy="954107"/>
          </a:xfrm>
          <a:prstGeom prst="rect">
            <a:avLst/>
          </a:prstGeom>
          <a:noFill/>
        </p:spPr>
        <p:txBody>
          <a:bodyPr wrap="square" rtlCol="0">
            <a:spAutoFit/>
          </a:bodyPr>
          <a:lstStyle/>
          <a:p>
            <a:pPr algn="r"/>
            <a:r>
              <a:rPr lang="fa-IR" sz="2800" dirty="0" smtClean="0">
                <a:cs typeface="B Davat" panose="00000400000000000000" pitchFamily="2" charset="-78"/>
              </a:rPr>
              <a:t>با عرض سلام و ارادت خدمت دانشجویان عزیز و تبریک سال نو و آرزوی سال خوش وموفقیت برای همه شما عزیزان و به امید ریشه کن شدن ویروس کرونا.</a:t>
            </a:r>
            <a:endParaRPr lang="en-US" sz="2800" dirty="0">
              <a:cs typeface="B Davat" panose="00000400000000000000" pitchFamily="2" charset="-78"/>
            </a:endParaRPr>
          </a:p>
        </p:txBody>
      </p:sp>
      <p:sp>
        <p:nvSpPr>
          <p:cNvPr id="7" name="TextBox 6"/>
          <p:cNvSpPr txBox="1"/>
          <p:nvPr/>
        </p:nvSpPr>
        <p:spPr>
          <a:xfrm>
            <a:off x="980303" y="2021129"/>
            <a:ext cx="10824521" cy="1384995"/>
          </a:xfrm>
          <a:prstGeom prst="rect">
            <a:avLst/>
          </a:prstGeom>
          <a:noFill/>
        </p:spPr>
        <p:txBody>
          <a:bodyPr wrap="square" rtlCol="0">
            <a:spAutoFit/>
          </a:bodyPr>
          <a:lstStyle/>
          <a:p>
            <a:pPr algn="r"/>
            <a:r>
              <a:rPr lang="fa-IR" sz="2800" dirty="0" smtClean="0">
                <a:cs typeface="B Davat" panose="00000400000000000000" pitchFamily="2" charset="-78"/>
              </a:rPr>
              <a:t>لازم به یادآوریست جزوه تهیه شده ادامه مطالب ارائه شده در شروع نیم سال دوم  تحصیلی می باشد که براثر شیوع ویروس کرونا قادر به ادامه تدریس در دانشکده نبوده ایم،ّبنابراین اساس آزمون پایان ترم مطالب ارائه شده قبلی وجزوه  حاضرمی باشد.</a:t>
            </a:r>
            <a:endParaRPr lang="en-US" sz="2800" dirty="0">
              <a:cs typeface="B Davat" panose="00000400000000000000" pitchFamily="2" charset="-78"/>
            </a:endParaRPr>
          </a:p>
        </p:txBody>
      </p:sp>
      <p:sp>
        <p:nvSpPr>
          <p:cNvPr id="8" name="TextBox 7"/>
          <p:cNvSpPr txBox="1"/>
          <p:nvPr/>
        </p:nvSpPr>
        <p:spPr>
          <a:xfrm>
            <a:off x="1713472" y="5041557"/>
            <a:ext cx="4324864" cy="954107"/>
          </a:xfrm>
          <a:prstGeom prst="rect">
            <a:avLst/>
          </a:prstGeom>
          <a:noFill/>
        </p:spPr>
        <p:txBody>
          <a:bodyPr wrap="square" rtlCol="0">
            <a:spAutoFit/>
          </a:bodyPr>
          <a:lstStyle/>
          <a:p>
            <a:r>
              <a:rPr lang="fa-IR" sz="2800" dirty="0" smtClean="0">
                <a:cs typeface="B Davat" panose="00000400000000000000" pitchFamily="2" charset="-78"/>
              </a:rPr>
              <a:t>با تشکر </a:t>
            </a:r>
          </a:p>
          <a:p>
            <a:r>
              <a:rPr lang="fa-IR" sz="2800" dirty="0" smtClean="0">
                <a:cs typeface="B Davat" panose="00000400000000000000" pitchFamily="2" charset="-78"/>
              </a:rPr>
              <a:t>حسن پور</a:t>
            </a:r>
            <a:endParaRPr lang="en-US" sz="2800" dirty="0">
              <a:cs typeface="B Davat" panose="00000400000000000000" pitchFamily="2" charset="-78"/>
            </a:endParaRPr>
          </a:p>
        </p:txBody>
      </p:sp>
    </p:spTree>
    <p:extLst>
      <p:ext uri="{BB962C8B-B14F-4D97-AF65-F5344CB8AC3E}">
        <p14:creationId xmlns:p14="http://schemas.microsoft.com/office/powerpoint/2010/main" val="3592789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7436">
            <a:off x="4180022" y="255373"/>
            <a:ext cx="4003113" cy="6297827"/>
          </a:xfrm>
          <a:prstGeom prst="rect">
            <a:avLst/>
          </a:prstGeom>
        </p:spPr>
      </p:pic>
    </p:spTree>
    <p:extLst>
      <p:ext uri="{BB962C8B-B14F-4D97-AF65-F5344CB8AC3E}">
        <p14:creationId xmlns:p14="http://schemas.microsoft.com/office/powerpoint/2010/main" val="445522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8112">
            <a:off x="3832836" y="261914"/>
            <a:ext cx="4166105" cy="6381902"/>
          </a:xfrm>
          <a:prstGeom prst="rect">
            <a:avLst/>
          </a:prstGeom>
        </p:spPr>
      </p:pic>
    </p:spTree>
    <p:extLst>
      <p:ext uri="{BB962C8B-B14F-4D97-AF65-F5344CB8AC3E}">
        <p14:creationId xmlns:p14="http://schemas.microsoft.com/office/powerpoint/2010/main" val="227104116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7479" y="349560"/>
            <a:ext cx="3819084" cy="6030645"/>
          </a:xfrm>
          <a:prstGeom prst="rect">
            <a:avLst/>
          </a:prstGeom>
        </p:spPr>
      </p:pic>
    </p:spTree>
    <p:extLst>
      <p:ext uri="{BB962C8B-B14F-4D97-AF65-F5344CB8AC3E}">
        <p14:creationId xmlns:p14="http://schemas.microsoft.com/office/powerpoint/2010/main" val="360548227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515" y="222421"/>
            <a:ext cx="3870457" cy="6339015"/>
          </a:xfrm>
          <a:prstGeom prst="rect">
            <a:avLst/>
          </a:prstGeom>
        </p:spPr>
      </p:pic>
    </p:spTree>
    <p:extLst>
      <p:ext uri="{BB962C8B-B14F-4D97-AF65-F5344CB8AC3E}">
        <p14:creationId xmlns:p14="http://schemas.microsoft.com/office/powerpoint/2010/main" val="1192348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783" y="386342"/>
            <a:ext cx="6757352" cy="6084480"/>
          </a:xfrm>
          <a:prstGeom prst="rect">
            <a:avLst/>
          </a:prstGeom>
        </p:spPr>
      </p:pic>
    </p:spTree>
    <p:extLst>
      <p:ext uri="{BB962C8B-B14F-4D97-AF65-F5344CB8AC3E}">
        <p14:creationId xmlns:p14="http://schemas.microsoft.com/office/powerpoint/2010/main" val="169245762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219201" y="1095632"/>
            <a:ext cx="9901880" cy="4555525"/>
          </a:xfrm>
          <a:prstGeom prst="cloud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TextBox 5"/>
          <p:cNvSpPr txBox="1"/>
          <p:nvPr/>
        </p:nvSpPr>
        <p:spPr>
          <a:xfrm>
            <a:off x="2331307" y="2660822"/>
            <a:ext cx="7933037" cy="923330"/>
          </a:xfrm>
          <a:prstGeom prst="rect">
            <a:avLst/>
          </a:prstGeom>
          <a:noFill/>
        </p:spPr>
        <p:txBody>
          <a:bodyPr wrap="square" rtlCol="0">
            <a:spAutoFit/>
          </a:bodyPr>
          <a:lstStyle/>
          <a:p>
            <a:r>
              <a:rPr lang="fa-IR" sz="5400" dirty="0" smtClean="0">
                <a:solidFill>
                  <a:srgbClr val="002060"/>
                </a:solidFill>
                <a:cs typeface="B Majid Shadow" panose="00000400000000000000" pitchFamily="2" charset="-78"/>
              </a:rPr>
              <a:t>با آرزوی توفیق و سربلندی</a:t>
            </a:r>
            <a:endParaRPr lang="en-US" sz="5400" dirty="0">
              <a:solidFill>
                <a:srgbClr val="002060"/>
              </a:solidFill>
              <a:cs typeface="B Majid Shadow" panose="00000400000000000000" pitchFamily="2" charset="-78"/>
            </a:endParaRPr>
          </a:p>
        </p:txBody>
      </p:sp>
    </p:spTree>
    <p:extLst>
      <p:ext uri="{BB962C8B-B14F-4D97-AF65-F5344CB8AC3E}">
        <p14:creationId xmlns:p14="http://schemas.microsoft.com/office/powerpoint/2010/main" val="2472456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4" r="3640"/>
          <a:stretch/>
        </p:blipFill>
        <p:spPr>
          <a:xfrm rot="255073">
            <a:off x="3952845" y="269296"/>
            <a:ext cx="4079392" cy="6446370"/>
          </a:xfrm>
          <a:prstGeom prst="rect">
            <a:avLst/>
          </a:prstGeom>
          <a:ln>
            <a:solidFill>
              <a:schemeClr val="bg1"/>
            </a:solidFill>
          </a:ln>
        </p:spPr>
      </p:pic>
    </p:spTree>
    <p:extLst>
      <p:ext uri="{BB962C8B-B14F-4D97-AF65-F5344CB8AC3E}">
        <p14:creationId xmlns:p14="http://schemas.microsoft.com/office/powerpoint/2010/main" val="15280773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963" r="11525"/>
          <a:stretch/>
        </p:blipFill>
        <p:spPr>
          <a:xfrm>
            <a:off x="4044779" y="286551"/>
            <a:ext cx="3880022" cy="6299599"/>
          </a:xfrm>
          <a:prstGeom prst="rect">
            <a:avLst/>
          </a:prstGeom>
        </p:spPr>
      </p:pic>
    </p:spTree>
    <p:extLst>
      <p:ext uri="{BB962C8B-B14F-4D97-AF65-F5344CB8AC3E}">
        <p14:creationId xmlns:p14="http://schemas.microsoft.com/office/powerpoint/2010/main" val="342171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280" y="351263"/>
            <a:ext cx="4087227" cy="6160747"/>
          </a:xfrm>
          <a:prstGeom prst="rect">
            <a:avLst/>
          </a:prstGeom>
        </p:spPr>
      </p:pic>
    </p:spTree>
    <p:extLst>
      <p:ext uri="{BB962C8B-B14F-4D97-AF65-F5344CB8AC3E}">
        <p14:creationId xmlns:p14="http://schemas.microsoft.com/office/powerpoint/2010/main" val="275044859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7894" y="378941"/>
            <a:ext cx="4424746" cy="6198972"/>
          </a:xfrm>
          <a:prstGeom prst="rect">
            <a:avLst/>
          </a:prstGeom>
        </p:spPr>
      </p:pic>
    </p:spTree>
    <p:extLst>
      <p:ext uri="{BB962C8B-B14F-4D97-AF65-F5344CB8AC3E}">
        <p14:creationId xmlns:p14="http://schemas.microsoft.com/office/powerpoint/2010/main" val="389295841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60" t="1482" r="1360" b="-1482"/>
          <a:stretch/>
        </p:blipFill>
        <p:spPr>
          <a:xfrm>
            <a:off x="3793548" y="502509"/>
            <a:ext cx="4239325" cy="6116593"/>
          </a:xfrm>
          <a:prstGeom prst="rect">
            <a:avLst/>
          </a:prstGeom>
        </p:spPr>
      </p:pic>
    </p:spTree>
    <p:extLst>
      <p:ext uri="{BB962C8B-B14F-4D97-AF65-F5344CB8AC3E}">
        <p14:creationId xmlns:p14="http://schemas.microsoft.com/office/powerpoint/2010/main" val="8403913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4013" y="368054"/>
            <a:ext cx="4353826" cy="5970961"/>
          </a:xfrm>
          <a:prstGeom prst="rect">
            <a:avLst/>
          </a:prstGeom>
        </p:spPr>
      </p:pic>
    </p:spTree>
    <p:extLst>
      <p:ext uri="{BB962C8B-B14F-4D97-AF65-F5344CB8AC3E}">
        <p14:creationId xmlns:p14="http://schemas.microsoft.com/office/powerpoint/2010/main" val="385415038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66" r="-3860"/>
          <a:stretch/>
        </p:blipFill>
        <p:spPr>
          <a:xfrm rot="187793">
            <a:off x="3929216" y="319680"/>
            <a:ext cx="4512653" cy="6316491"/>
          </a:xfrm>
        </p:spPr>
      </p:pic>
    </p:spTree>
    <p:extLst>
      <p:ext uri="{BB962C8B-B14F-4D97-AF65-F5344CB8AC3E}">
        <p14:creationId xmlns:p14="http://schemas.microsoft.com/office/powerpoint/2010/main" val="1918168346"/>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89</TotalTime>
  <Words>94</Words>
  <Application>Microsoft Office PowerPoint</Application>
  <PresentationFormat>Widescreen</PresentationFormat>
  <Paragraphs>8</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Aparajita</vt:lpstr>
      <vt:lpstr>Arial</vt:lpstr>
      <vt:lpstr>B Davat</vt:lpstr>
      <vt:lpstr>B Majid Shadow</vt:lpstr>
      <vt:lpstr>Century Gothic</vt:lpstr>
      <vt:lpstr>Microsoft New Tai Lue</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Farasystem</dc:creator>
  <cp:lastModifiedBy>Farasystem</cp:lastModifiedBy>
  <cp:revision>8</cp:revision>
  <dcterms:created xsi:type="dcterms:W3CDTF">2020-03-31T21:12:49Z</dcterms:created>
  <dcterms:modified xsi:type="dcterms:W3CDTF">2020-03-31T22:42:47Z</dcterms:modified>
</cp:coreProperties>
</file>