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811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97" r:id="rId34"/>
    <p:sldId id="287" r:id="rId35"/>
    <p:sldId id="298" r:id="rId36"/>
    <p:sldId id="288" r:id="rId37"/>
    <p:sldId id="299" r:id="rId38"/>
    <p:sldId id="286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300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ED291B17-9318-49DB-B28B-6E5994AE9581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533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544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D291B17-9318-49DB-B28B-6E5994AE9581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6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3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2497495-0637-405E-AE64-5CC7506D51F5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680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1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36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745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77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D82884F1-FFEA-405F-9602-3DCA865EDA4E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46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7E18DB4A-8810-4A10-AD5C-D5E2C667F5B3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24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ED291B17-9318-49DB-B28B-6E5994AE9581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06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hf sldNum="0" hdr="0" ftr="0" dt="0"/>
  <p:txStyles>
    <p:titleStyle>
      <a:lvl1pPr algn="l" defTabSz="914400" rtl="1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5560" y="4228369"/>
            <a:ext cx="8295860" cy="16012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AA33A4-2673-4772-9B43-290D10EA9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312" y="1204623"/>
            <a:ext cx="8070575" cy="1939691"/>
          </a:xfrm>
          <a:prstGeom prst="rect">
            <a:avLst/>
          </a:prstGeom>
        </p:spPr>
      </p:pic>
      <p:sp>
        <p:nvSpPr>
          <p:cNvPr id="9" name="Subtitle 8">
            <a:extLst>
              <a:ext uri="{FF2B5EF4-FFF2-40B4-BE49-F238E27FC236}">
                <a16:creationId xmlns:a16="http://schemas.microsoft.com/office/drawing/2014/main" id="{1C6778C3-DAC7-472E-A9D2-C9BD74BF37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fa-IR" sz="4800" dirty="0">
              <a:cs typeface="B Titr" panose="000007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70D5FF-BD4B-465E-9DB3-4BAD94E3D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466" y="3184310"/>
            <a:ext cx="1520982" cy="6790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428C13-71DD-448E-9D90-7C3B9A2E1AD3}"/>
              </a:ext>
            </a:extLst>
          </p:cNvPr>
          <p:cNvSpPr/>
          <p:nvPr/>
        </p:nvSpPr>
        <p:spPr>
          <a:xfrm>
            <a:off x="4039738" y="4061938"/>
            <a:ext cx="4002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دکتر علیرضا ولی پوربابلی</a:t>
            </a:r>
          </a:p>
        </p:txBody>
      </p:sp>
      <p:pic>
        <p:nvPicPr>
          <p:cNvPr id="1026" name="Picture 2" descr="Image result for ‫دانشگاه فنی و حرفه ای‬‎">
            <a:extLst>
              <a:ext uri="{FF2B5EF4-FFF2-40B4-BE49-F238E27FC236}">
                <a16:creationId xmlns:a16="http://schemas.microsoft.com/office/drawing/2014/main" id="{57A3B85A-4333-4695-8B10-DDB3139BB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817" y="581279"/>
            <a:ext cx="17716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0E2A1B-4CA0-4843-ADF1-68C4A6568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7497" y="334852"/>
            <a:ext cx="9183756" cy="63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88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D0F98F-4592-4038-856C-8617C07EB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078" y="437322"/>
            <a:ext cx="9359447" cy="613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77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E8BFAC-C416-416C-9F86-DF35DEA84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151" y="276753"/>
            <a:ext cx="10036709" cy="271823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4057B5-193F-41B0-8B1D-F6EF899B5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1235" y="2994990"/>
            <a:ext cx="9144000" cy="36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9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136437-63B0-44E3-B710-6DD486815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318052"/>
            <a:ext cx="9621078" cy="48502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A533B1-B154-4020-9C8D-EDFBF5A71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5168348"/>
            <a:ext cx="9276522" cy="135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61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9E91AD-5344-45BA-98C1-57DF92167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687" y="311672"/>
            <a:ext cx="10058400" cy="266337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C3CB2F-CFF7-4FE3-A475-D1AE034BF1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9687" y="3013997"/>
            <a:ext cx="10058400" cy="19012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0BDD35-8517-49B2-A133-257E6F676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687" y="4857331"/>
            <a:ext cx="100584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45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80F23F-504E-4D57-BE11-83AF1765A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790" y="158532"/>
            <a:ext cx="10666105" cy="327046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A9C431-47DB-4784-B1CB-F4E66CCA2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9790" y="3428999"/>
            <a:ext cx="10666105" cy="327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44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DB43B1-D31C-4B7F-B705-426BCEF95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575" y="331305"/>
            <a:ext cx="8719930" cy="156697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048AC3-73ED-4C21-8F3D-047C0DAF5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4575" y="1977796"/>
            <a:ext cx="8719930" cy="49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79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8CDE9C-7968-4E53-A86B-E2CB6F7F0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484" y="437112"/>
            <a:ext cx="10023429" cy="571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50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B450C9-CC49-4AD1-98BD-1299670A3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701" y="3669471"/>
            <a:ext cx="10106596" cy="2811145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29D6957D-21CA-4910-B106-B117C1266C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2702" y="500268"/>
            <a:ext cx="10106596" cy="316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30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521911-ABB9-4D2F-83C5-5917783B3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948" y="211128"/>
            <a:ext cx="10031896" cy="654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27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2C8CC2-2E4A-4E65-B434-1920F80BD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185" y="696002"/>
            <a:ext cx="9348716" cy="2074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5FA2FF-2431-4B14-ACE7-63939F1DA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878" y="2674961"/>
            <a:ext cx="10276763" cy="402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06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0EA558-5EE8-4444-8635-6992B5836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226" y="410818"/>
            <a:ext cx="8776482" cy="157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76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81D6D3-D0D6-43B8-8FF2-B0CE9DFBD2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0504" y="212034"/>
            <a:ext cx="9727095" cy="651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39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0FB3E-0F73-46C8-ABF1-232BD68C2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988" y="331304"/>
            <a:ext cx="9368577" cy="625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03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A28F0E-6B65-49B7-93CA-C4236AFDE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252" y="438339"/>
            <a:ext cx="10098157" cy="262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99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59021B-18D9-4D1A-BE0A-A7514BB17C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7009" y="278295"/>
            <a:ext cx="9753600" cy="630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90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522F23-5823-4003-9F7C-4B5E7A14D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226" y="198783"/>
            <a:ext cx="9780105" cy="638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08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1B7892-4C16-4E05-A8DB-5F7022B3E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722" y="159026"/>
            <a:ext cx="10084904" cy="630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09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DF4229-C080-4865-A8FF-996B428B4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275440"/>
            <a:ext cx="10111409" cy="630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88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EAD432-34D8-4FBF-9C55-C78F2DEA5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009" y="132522"/>
            <a:ext cx="9713843" cy="652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70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A95204D4-01C8-4A1B-AA97-13DABD1A17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8713" y="197037"/>
            <a:ext cx="10031896" cy="646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67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EC63BF-BE03-458C-A8F2-C6F86EEEA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336726"/>
            <a:ext cx="11029615" cy="240953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46695D-3A1E-4C01-BDA7-385EFAC99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3600" y="2610677"/>
            <a:ext cx="8772939" cy="401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94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2FEFFA-B36E-4A35-A69A-DF3852D0E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496" y="212035"/>
            <a:ext cx="10257185" cy="63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08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7420E7-74E7-46FE-87C9-C435156A0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276" y="278294"/>
            <a:ext cx="9903133" cy="519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76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DF88A2B-1833-40E2-8F43-63940CC7A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233" y="238538"/>
            <a:ext cx="10360733" cy="690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607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664AA2-0740-406C-A5A1-3630AFABD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7739" y="186071"/>
            <a:ext cx="9872870" cy="678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687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54CAC6-3A2B-4CD3-9427-2F7AD42DF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72" y="225286"/>
            <a:ext cx="10440037" cy="630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3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ADAEF3-B444-4BAF-8C79-1F8877EF5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249" y="165963"/>
            <a:ext cx="10125100" cy="669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252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563CA8-55F9-49C7-8324-C8FE483D7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478" y="309556"/>
            <a:ext cx="9196277" cy="439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581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68EDA9-3AAE-42F5-90EA-C01A19E44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39" y="238539"/>
            <a:ext cx="10270435" cy="645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896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A6E3B4-DB92-4A20-8F3B-F3614407D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4730" y="172278"/>
            <a:ext cx="10310192" cy="656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828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6019C5-FC58-49B9-A243-2FE847B96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530" y="264835"/>
            <a:ext cx="10379469" cy="510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63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3C5D17-671A-4C8A-8EE0-1BBA0579E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702157"/>
            <a:ext cx="10623620" cy="2300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147CFD-AA3C-4DA9-AAFF-11322E9FF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A26CD2-602F-4839-8531-2C4001B3C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07248" y="2697775"/>
            <a:ext cx="7423842" cy="313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242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75E12F-2837-48C6-821A-EE85E6808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227" y="119061"/>
            <a:ext cx="10654746" cy="636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79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1D6BE5-324F-4280-B88D-A87D115C2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10" y="182217"/>
            <a:ext cx="10489094" cy="64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128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EE6318-1257-4AC7-9477-E154CAAA4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2209" y="158818"/>
            <a:ext cx="10442713" cy="615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602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1044E0-91CD-4CB8-A5B7-3B70B7783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957" y="365600"/>
            <a:ext cx="10164417" cy="612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038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BABD6-D7F0-4903-B4C9-642B23FF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052" y="2345635"/>
            <a:ext cx="4611757" cy="834886"/>
          </a:xfrm>
        </p:spPr>
        <p:txBody>
          <a:bodyPr/>
          <a:lstStyle/>
          <a:p>
            <a:pPr algn="ctr"/>
            <a:r>
              <a:rPr lang="fa-IR" dirty="0"/>
              <a:t>موفق وپیروز باشید</a:t>
            </a:r>
          </a:p>
        </p:txBody>
      </p:sp>
    </p:spTree>
    <p:extLst>
      <p:ext uri="{BB962C8B-B14F-4D97-AF65-F5344CB8AC3E}">
        <p14:creationId xmlns:p14="http://schemas.microsoft.com/office/powerpoint/2010/main" val="4086774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737459-E1DD-4194-BA20-DEFC02391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148" y="689113"/>
            <a:ext cx="10442713" cy="584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5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1064AD-B04E-4AC2-831A-EDBA07EBE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5217" y="649357"/>
            <a:ext cx="9647583" cy="60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51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88092C-28F7-464B-B368-40E4C9C13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460" y="195469"/>
            <a:ext cx="10416209" cy="257092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D9F0DC-8E53-48F5-B922-44459D38F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5461" y="2760927"/>
            <a:ext cx="10157760" cy="379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05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A7CCDF-F473-43CF-9203-3467DEB78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70" y="702156"/>
            <a:ext cx="9462052" cy="3032911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18C50D-C6CF-4470-9014-5788B75E1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07248" y="2788310"/>
            <a:ext cx="7423842" cy="295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27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A9121A-8A7B-488F-A8B3-F36569A18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389" y="251791"/>
            <a:ext cx="9631897" cy="612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50813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289AE2-D2AE-49D1-AFAC-3A79F679425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0</TotalTime>
  <Words>7</Words>
  <Application>Microsoft Office PowerPoint</Application>
  <PresentationFormat>Widescreen</PresentationFormat>
  <Paragraphs>2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Calibri</vt:lpstr>
      <vt:lpstr>Century Schoolbook</vt:lpstr>
      <vt:lpstr>Corbel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موفق وپیروز باشید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2020-04-09T06:34:02Z</dcterms:created>
  <dcterms:modified xsi:type="dcterms:W3CDTF">2020-04-09T13:47:02Z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