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301" r:id="rId2"/>
    <p:sldId id="300" r:id="rId3"/>
    <p:sldId id="257" r:id="rId4"/>
    <p:sldId id="258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9" r:id="rId14"/>
    <p:sldId id="280" r:id="rId15"/>
    <p:sldId id="281" r:id="rId16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94A6-DD09-468C-9D98-98A8DF3A07D2}" type="datetimeFigureOut">
              <a:rPr lang="fa-IR" smtClean="0"/>
              <a:t>09/08/1441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7F2B5-38A6-4F86-9433-60D40CBBC8C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66774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94A6-DD09-468C-9D98-98A8DF3A07D2}" type="datetimeFigureOut">
              <a:rPr lang="fa-IR" smtClean="0"/>
              <a:t>09/08/1441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7F2B5-38A6-4F86-9433-60D40CBBC8C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29671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94A6-DD09-468C-9D98-98A8DF3A07D2}" type="datetimeFigureOut">
              <a:rPr lang="fa-IR" smtClean="0"/>
              <a:t>09/08/1441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7F2B5-38A6-4F86-9433-60D40CBBC8C0}" type="slidenum">
              <a:rPr lang="fa-IR" smtClean="0"/>
              <a:t>‹#›</a:t>
            </a:fld>
            <a:endParaRPr lang="fa-I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2708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94A6-DD09-468C-9D98-98A8DF3A07D2}" type="datetimeFigureOut">
              <a:rPr lang="fa-IR" smtClean="0"/>
              <a:t>09/08/1441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7F2B5-38A6-4F86-9433-60D40CBBC8C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48985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94A6-DD09-468C-9D98-98A8DF3A07D2}" type="datetimeFigureOut">
              <a:rPr lang="fa-IR" smtClean="0"/>
              <a:t>09/08/1441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7F2B5-38A6-4F86-9433-60D40CBBC8C0}" type="slidenum">
              <a:rPr lang="fa-IR" smtClean="0"/>
              <a:t>‹#›</a:t>
            </a:fld>
            <a:endParaRPr lang="fa-I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3262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94A6-DD09-468C-9D98-98A8DF3A07D2}" type="datetimeFigureOut">
              <a:rPr lang="fa-IR" smtClean="0"/>
              <a:t>09/08/1441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7F2B5-38A6-4F86-9433-60D40CBBC8C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02100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94A6-DD09-468C-9D98-98A8DF3A07D2}" type="datetimeFigureOut">
              <a:rPr lang="fa-IR" smtClean="0"/>
              <a:t>09/08/1441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7F2B5-38A6-4F86-9433-60D40CBBC8C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37277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94A6-DD09-468C-9D98-98A8DF3A07D2}" type="datetimeFigureOut">
              <a:rPr lang="fa-IR" smtClean="0"/>
              <a:t>09/08/1441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7F2B5-38A6-4F86-9433-60D40CBBC8C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88114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94A6-DD09-468C-9D98-98A8DF3A07D2}" type="datetimeFigureOut">
              <a:rPr lang="fa-IR" smtClean="0"/>
              <a:t>09/08/1441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7F2B5-38A6-4F86-9433-60D40CBBC8C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90347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94A6-DD09-468C-9D98-98A8DF3A07D2}" type="datetimeFigureOut">
              <a:rPr lang="fa-IR" smtClean="0"/>
              <a:t>09/08/1441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7F2B5-38A6-4F86-9433-60D40CBBC8C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7984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94A6-DD09-468C-9D98-98A8DF3A07D2}" type="datetimeFigureOut">
              <a:rPr lang="fa-IR" smtClean="0"/>
              <a:t>09/08/1441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7F2B5-38A6-4F86-9433-60D40CBBC8C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66727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94A6-DD09-468C-9D98-98A8DF3A07D2}" type="datetimeFigureOut">
              <a:rPr lang="fa-IR" smtClean="0"/>
              <a:t>09/08/1441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7F2B5-38A6-4F86-9433-60D40CBBC8C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82084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94A6-DD09-468C-9D98-98A8DF3A07D2}" type="datetimeFigureOut">
              <a:rPr lang="fa-IR" smtClean="0"/>
              <a:t>09/08/1441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7F2B5-38A6-4F86-9433-60D40CBBC8C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03925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94A6-DD09-468C-9D98-98A8DF3A07D2}" type="datetimeFigureOut">
              <a:rPr lang="fa-IR" smtClean="0"/>
              <a:t>09/08/1441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7F2B5-38A6-4F86-9433-60D40CBBC8C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8426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94A6-DD09-468C-9D98-98A8DF3A07D2}" type="datetimeFigureOut">
              <a:rPr lang="fa-IR" smtClean="0"/>
              <a:t>09/08/1441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7F2B5-38A6-4F86-9433-60D40CBBC8C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92708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7F2B5-38A6-4F86-9433-60D40CBBC8C0}" type="slidenum">
              <a:rPr lang="fa-IR" smtClean="0"/>
              <a:t>‹#›</a:t>
            </a:fld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94A6-DD09-468C-9D98-98A8DF3A07D2}" type="datetimeFigureOut">
              <a:rPr lang="fa-IR" smtClean="0"/>
              <a:t>09/08/1441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44676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494A6-DD09-468C-9D98-98A8DF3A07D2}" type="datetimeFigureOut">
              <a:rPr lang="fa-IR" smtClean="0"/>
              <a:t>09/08/1441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477F2B5-38A6-4F86-9433-60D40CBBC8C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7555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604" y="2002970"/>
            <a:ext cx="7766936" cy="1420847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جزوه جوش</a:t>
            </a:r>
            <a:endParaRPr lang="fa-IR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1553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" y="548640"/>
            <a:ext cx="9544593" cy="545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4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417" y="612592"/>
            <a:ext cx="6644639" cy="476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0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869" y="287382"/>
            <a:ext cx="7492229" cy="588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2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11" y="409439"/>
            <a:ext cx="8926286" cy="22031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833" y="2473233"/>
            <a:ext cx="7750629" cy="416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6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0" y="705802"/>
            <a:ext cx="9065622" cy="3160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840" y="3689032"/>
            <a:ext cx="6426926" cy="295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9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080" y="304801"/>
            <a:ext cx="4452122" cy="1079862"/>
          </a:xfrm>
          <a:prstGeom prst="rect">
            <a:avLst/>
          </a:prstGeom>
        </p:spPr>
      </p:pic>
      <p:pic>
        <p:nvPicPr>
          <p:cNvPr id="6" name="A120-welding-methods-0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9234" y="1201783"/>
            <a:ext cx="7706120" cy="485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1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2" y="566058"/>
            <a:ext cx="9311640" cy="500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16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02" y="531223"/>
            <a:ext cx="8943703" cy="559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1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8" y="661851"/>
            <a:ext cx="9178834" cy="525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1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83" y="478971"/>
            <a:ext cx="9039497" cy="535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3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83" y="562927"/>
            <a:ext cx="9239794" cy="575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5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78" y="635454"/>
            <a:ext cx="8865324" cy="500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9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69" y="104503"/>
            <a:ext cx="8647611" cy="647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9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285" y="515846"/>
            <a:ext cx="4781005" cy="21315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1" y="2420982"/>
            <a:ext cx="7949156" cy="407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4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3086</TotalTime>
  <Words>2</Words>
  <Application>Microsoft Office PowerPoint</Application>
  <PresentationFormat>Widescreen</PresentationFormat>
  <Paragraphs>1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 Titr</vt:lpstr>
      <vt:lpstr>Tahoma</vt:lpstr>
      <vt:lpstr>Trebuchet MS</vt:lpstr>
      <vt:lpstr>Wingdings 3</vt:lpstr>
      <vt:lpstr>Facet</vt:lpstr>
      <vt:lpstr>جزوه جوش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مقایسه روشهای آنالیز انفجار برای سازه های فولادی پیش ساخته</dc:title>
  <dc:creator>Windows User</dc:creator>
  <cp:lastModifiedBy>Windows User</cp:lastModifiedBy>
  <cp:revision>67</cp:revision>
  <dcterms:created xsi:type="dcterms:W3CDTF">2019-11-15T06:55:51Z</dcterms:created>
  <dcterms:modified xsi:type="dcterms:W3CDTF">2020-04-02T17:17:32Z</dcterms:modified>
</cp:coreProperties>
</file>